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0"/>
  </p:notesMasterIdLst>
  <p:sldIdLst>
    <p:sldId id="257" r:id="rId3"/>
    <p:sldId id="258" r:id="rId4"/>
    <p:sldId id="290" r:id="rId5"/>
    <p:sldId id="279" r:id="rId6"/>
    <p:sldId id="280" r:id="rId7"/>
    <p:sldId id="291" r:id="rId8"/>
    <p:sldId id="288" r:id="rId9"/>
  </p:sldIdLst>
  <p:sldSz cx="7489825" cy="10729913"/>
  <p:notesSz cx="6888163" cy="10020300"/>
  <p:defaultTextStyle>
    <a:defPPr>
      <a:defRPr lang="ru-RU"/>
    </a:defPPr>
    <a:lvl1pPr marL="0" algn="l" defTabSz="10451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580" algn="l" defTabSz="10451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5159" algn="l" defTabSz="10451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739" algn="l" defTabSz="10451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0318" algn="l" defTabSz="10451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898" algn="l" defTabSz="10451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5478" algn="l" defTabSz="10451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8057" algn="l" defTabSz="10451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80637" algn="l" defTabSz="104515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0">
          <p15:clr>
            <a:srgbClr val="A4A3A4"/>
          </p15:clr>
        </p15:guide>
        <p15:guide id="2" pos="23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395"/>
    <a:srgbClr val="A5C26A"/>
    <a:srgbClr val="6699FF"/>
    <a:srgbClr val="ABFFF3"/>
    <a:srgbClr val="FF3300"/>
    <a:srgbClr val="FC5432"/>
    <a:srgbClr val="2525FF"/>
    <a:srgbClr val="BAF1FE"/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4139" autoAdjust="0"/>
  </p:normalViewPr>
  <p:slideViewPr>
    <p:cSldViewPr>
      <p:cViewPr varScale="1">
        <p:scale>
          <a:sx n="71" d="100"/>
          <a:sy n="71" d="100"/>
        </p:scale>
        <p:origin x="3264" y="60"/>
      </p:cViewPr>
      <p:guideLst>
        <p:guide orient="horz" pos="3380"/>
        <p:guide pos="23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5C2FAEE-824A-4E97-B1A4-3993DEBA0A57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32013" y="750888"/>
            <a:ext cx="26241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F30C2C5-29FD-47E8-8829-46C2FBB603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48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51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2580" algn="l" defTabSz="10451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5159" algn="l" defTabSz="10451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7739" algn="l" defTabSz="10451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90318" algn="l" defTabSz="10451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12898" algn="l" defTabSz="10451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35478" algn="l" defTabSz="10451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8057" algn="l" defTabSz="10451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80637" algn="l" defTabSz="104515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737" y="3333237"/>
            <a:ext cx="6366352" cy="229997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3474" y="6080284"/>
            <a:ext cx="5242877" cy="27420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8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0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30124" y="429705"/>
            <a:ext cx="1685210" cy="9155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4492" y="429705"/>
            <a:ext cx="4930801" cy="91551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65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737" y="3333237"/>
            <a:ext cx="6366352" cy="229997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3474" y="6080284"/>
            <a:ext cx="5242877" cy="27420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8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18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88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45" y="6894963"/>
            <a:ext cx="6366352" cy="21310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1645" y="4547806"/>
            <a:ext cx="6366352" cy="234716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5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5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0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8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54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8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80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0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4491" y="2503656"/>
            <a:ext cx="3308006" cy="708124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7328" y="2503656"/>
            <a:ext cx="3308006" cy="708124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63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494" y="2401813"/>
            <a:ext cx="3309307" cy="10009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580" indent="0">
              <a:buNone/>
              <a:defRPr sz="2300" b="1"/>
            </a:lvl2pPr>
            <a:lvl3pPr marL="1045159" indent="0">
              <a:buNone/>
              <a:defRPr sz="2100" b="1"/>
            </a:lvl3pPr>
            <a:lvl4pPr marL="1567739" indent="0">
              <a:buNone/>
              <a:defRPr sz="1800" b="1"/>
            </a:lvl4pPr>
            <a:lvl5pPr marL="2090318" indent="0">
              <a:buNone/>
              <a:defRPr sz="1800" b="1"/>
            </a:lvl5pPr>
            <a:lvl6pPr marL="2612898" indent="0">
              <a:buNone/>
              <a:defRPr sz="1800" b="1"/>
            </a:lvl6pPr>
            <a:lvl7pPr marL="3135478" indent="0">
              <a:buNone/>
              <a:defRPr sz="1800" b="1"/>
            </a:lvl7pPr>
            <a:lvl8pPr marL="3658057" indent="0">
              <a:buNone/>
              <a:defRPr sz="1800" b="1"/>
            </a:lvl8pPr>
            <a:lvl9pPr marL="418063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4494" y="3402773"/>
            <a:ext cx="3309307" cy="618212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04734" y="2401813"/>
            <a:ext cx="3310606" cy="10009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580" indent="0">
              <a:buNone/>
              <a:defRPr sz="2300" b="1"/>
            </a:lvl2pPr>
            <a:lvl3pPr marL="1045159" indent="0">
              <a:buNone/>
              <a:defRPr sz="2100" b="1"/>
            </a:lvl3pPr>
            <a:lvl4pPr marL="1567739" indent="0">
              <a:buNone/>
              <a:defRPr sz="1800" b="1"/>
            </a:lvl4pPr>
            <a:lvl5pPr marL="2090318" indent="0">
              <a:buNone/>
              <a:defRPr sz="1800" b="1"/>
            </a:lvl5pPr>
            <a:lvl6pPr marL="2612898" indent="0">
              <a:buNone/>
              <a:defRPr sz="1800" b="1"/>
            </a:lvl6pPr>
            <a:lvl7pPr marL="3135478" indent="0">
              <a:buNone/>
              <a:defRPr sz="1800" b="1"/>
            </a:lvl7pPr>
            <a:lvl8pPr marL="3658057" indent="0">
              <a:buNone/>
              <a:defRPr sz="1800" b="1"/>
            </a:lvl8pPr>
            <a:lvl9pPr marL="418063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04734" y="3402773"/>
            <a:ext cx="3310606" cy="618212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1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3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91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7" y="427210"/>
            <a:ext cx="2464101" cy="18181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8319" y="427219"/>
            <a:ext cx="4187021" cy="91576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4497" y="2245343"/>
            <a:ext cx="2464101" cy="7339560"/>
          </a:xfrm>
        </p:spPr>
        <p:txBody>
          <a:bodyPr/>
          <a:lstStyle>
            <a:lvl1pPr marL="0" indent="0">
              <a:buNone/>
              <a:defRPr sz="1600"/>
            </a:lvl1pPr>
            <a:lvl2pPr marL="522580" indent="0">
              <a:buNone/>
              <a:defRPr sz="1400"/>
            </a:lvl2pPr>
            <a:lvl3pPr marL="1045159" indent="0">
              <a:buNone/>
              <a:defRPr sz="1100"/>
            </a:lvl3pPr>
            <a:lvl4pPr marL="1567739" indent="0">
              <a:buNone/>
              <a:defRPr sz="1000"/>
            </a:lvl4pPr>
            <a:lvl5pPr marL="2090318" indent="0">
              <a:buNone/>
              <a:defRPr sz="1000"/>
            </a:lvl5pPr>
            <a:lvl6pPr marL="2612898" indent="0">
              <a:buNone/>
              <a:defRPr sz="1000"/>
            </a:lvl6pPr>
            <a:lvl7pPr marL="3135478" indent="0">
              <a:buNone/>
              <a:defRPr sz="1000"/>
            </a:lvl7pPr>
            <a:lvl8pPr marL="3658057" indent="0">
              <a:buNone/>
              <a:defRPr sz="1000"/>
            </a:lvl8pPr>
            <a:lvl9pPr marL="41806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7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61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058" y="7510942"/>
            <a:ext cx="4493895" cy="88670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68058" y="958737"/>
            <a:ext cx="4493895" cy="6437948"/>
          </a:xfrm>
        </p:spPr>
        <p:txBody>
          <a:bodyPr/>
          <a:lstStyle>
            <a:lvl1pPr marL="0" indent="0">
              <a:buNone/>
              <a:defRPr sz="3700"/>
            </a:lvl1pPr>
            <a:lvl2pPr marL="522580" indent="0">
              <a:buNone/>
              <a:defRPr sz="3200"/>
            </a:lvl2pPr>
            <a:lvl3pPr marL="1045159" indent="0">
              <a:buNone/>
              <a:defRPr sz="2700"/>
            </a:lvl3pPr>
            <a:lvl4pPr marL="1567739" indent="0">
              <a:buNone/>
              <a:defRPr sz="2300"/>
            </a:lvl4pPr>
            <a:lvl5pPr marL="2090318" indent="0">
              <a:buNone/>
              <a:defRPr sz="2300"/>
            </a:lvl5pPr>
            <a:lvl6pPr marL="2612898" indent="0">
              <a:buNone/>
              <a:defRPr sz="2300"/>
            </a:lvl6pPr>
            <a:lvl7pPr marL="3135478" indent="0">
              <a:buNone/>
              <a:defRPr sz="2300"/>
            </a:lvl7pPr>
            <a:lvl8pPr marL="3658057" indent="0">
              <a:buNone/>
              <a:defRPr sz="2300"/>
            </a:lvl8pPr>
            <a:lvl9pPr marL="418063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68058" y="8397651"/>
            <a:ext cx="4493895" cy="1259273"/>
          </a:xfrm>
        </p:spPr>
        <p:txBody>
          <a:bodyPr/>
          <a:lstStyle>
            <a:lvl1pPr marL="0" indent="0">
              <a:buNone/>
              <a:defRPr sz="1600"/>
            </a:lvl1pPr>
            <a:lvl2pPr marL="522580" indent="0">
              <a:buNone/>
              <a:defRPr sz="1400"/>
            </a:lvl2pPr>
            <a:lvl3pPr marL="1045159" indent="0">
              <a:buNone/>
              <a:defRPr sz="1100"/>
            </a:lvl3pPr>
            <a:lvl4pPr marL="1567739" indent="0">
              <a:buNone/>
              <a:defRPr sz="1000"/>
            </a:lvl4pPr>
            <a:lvl5pPr marL="2090318" indent="0">
              <a:buNone/>
              <a:defRPr sz="1000"/>
            </a:lvl5pPr>
            <a:lvl6pPr marL="2612898" indent="0">
              <a:buNone/>
              <a:defRPr sz="1000"/>
            </a:lvl6pPr>
            <a:lvl7pPr marL="3135478" indent="0">
              <a:buNone/>
              <a:defRPr sz="1000"/>
            </a:lvl7pPr>
            <a:lvl8pPr marL="3658057" indent="0">
              <a:buNone/>
              <a:defRPr sz="1000"/>
            </a:lvl8pPr>
            <a:lvl9pPr marL="41806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87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0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30124" y="429705"/>
            <a:ext cx="1685210" cy="9155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4492" y="429705"/>
            <a:ext cx="4930801" cy="91551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6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45" y="6894963"/>
            <a:ext cx="6366352" cy="21310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1645" y="4547806"/>
            <a:ext cx="6366352" cy="234716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25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5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0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8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54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8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80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5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4491" y="2503656"/>
            <a:ext cx="3308006" cy="708124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7328" y="2503656"/>
            <a:ext cx="3308006" cy="708124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494" y="2401813"/>
            <a:ext cx="3309307" cy="10009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580" indent="0">
              <a:buNone/>
              <a:defRPr sz="2300" b="1"/>
            </a:lvl2pPr>
            <a:lvl3pPr marL="1045159" indent="0">
              <a:buNone/>
              <a:defRPr sz="2100" b="1"/>
            </a:lvl3pPr>
            <a:lvl4pPr marL="1567739" indent="0">
              <a:buNone/>
              <a:defRPr sz="1800" b="1"/>
            </a:lvl4pPr>
            <a:lvl5pPr marL="2090318" indent="0">
              <a:buNone/>
              <a:defRPr sz="1800" b="1"/>
            </a:lvl5pPr>
            <a:lvl6pPr marL="2612898" indent="0">
              <a:buNone/>
              <a:defRPr sz="1800" b="1"/>
            </a:lvl6pPr>
            <a:lvl7pPr marL="3135478" indent="0">
              <a:buNone/>
              <a:defRPr sz="1800" b="1"/>
            </a:lvl7pPr>
            <a:lvl8pPr marL="3658057" indent="0">
              <a:buNone/>
              <a:defRPr sz="1800" b="1"/>
            </a:lvl8pPr>
            <a:lvl9pPr marL="418063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4494" y="3402773"/>
            <a:ext cx="3309307" cy="618212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04734" y="2401813"/>
            <a:ext cx="3310606" cy="10009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580" indent="0">
              <a:buNone/>
              <a:defRPr sz="2300" b="1"/>
            </a:lvl2pPr>
            <a:lvl3pPr marL="1045159" indent="0">
              <a:buNone/>
              <a:defRPr sz="2100" b="1"/>
            </a:lvl3pPr>
            <a:lvl4pPr marL="1567739" indent="0">
              <a:buNone/>
              <a:defRPr sz="1800" b="1"/>
            </a:lvl4pPr>
            <a:lvl5pPr marL="2090318" indent="0">
              <a:buNone/>
              <a:defRPr sz="1800" b="1"/>
            </a:lvl5pPr>
            <a:lvl6pPr marL="2612898" indent="0">
              <a:buNone/>
              <a:defRPr sz="1800" b="1"/>
            </a:lvl6pPr>
            <a:lvl7pPr marL="3135478" indent="0">
              <a:buNone/>
              <a:defRPr sz="1800" b="1"/>
            </a:lvl7pPr>
            <a:lvl8pPr marL="3658057" indent="0">
              <a:buNone/>
              <a:defRPr sz="1800" b="1"/>
            </a:lvl8pPr>
            <a:lvl9pPr marL="418063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04734" y="3402773"/>
            <a:ext cx="3310606" cy="618212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7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52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7" y="427210"/>
            <a:ext cx="2464101" cy="18181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8319" y="427219"/>
            <a:ext cx="4187021" cy="91576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4497" y="2245343"/>
            <a:ext cx="2464101" cy="7339560"/>
          </a:xfrm>
        </p:spPr>
        <p:txBody>
          <a:bodyPr/>
          <a:lstStyle>
            <a:lvl1pPr marL="0" indent="0">
              <a:buNone/>
              <a:defRPr sz="1600"/>
            </a:lvl1pPr>
            <a:lvl2pPr marL="522580" indent="0">
              <a:buNone/>
              <a:defRPr sz="1400"/>
            </a:lvl2pPr>
            <a:lvl3pPr marL="1045159" indent="0">
              <a:buNone/>
              <a:defRPr sz="1100"/>
            </a:lvl3pPr>
            <a:lvl4pPr marL="1567739" indent="0">
              <a:buNone/>
              <a:defRPr sz="1000"/>
            </a:lvl4pPr>
            <a:lvl5pPr marL="2090318" indent="0">
              <a:buNone/>
              <a:defRPr sz="1000"/>
            </a:lvl5pPr>
            <a:lvl6pPr marL="2612898" indent="0">
              <a:buNone/>
              <a:defRPr sz="1000"/>
            </a:lvl6pPr>
            <a:lvl7pPr marL="3135478" indent="0">
              <a:buNone/>
              <a:defRPr sz="1000"/>
            </a:lvl7pPr>
            <a:lvl8pPr marL="3658057" indent="0">
              <a:buNone/>
              <a:defRPr sz="1000"/>
            </a:lvl8pPr>
            <a:lvl9pPr marL="41806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9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058" y="7510942"/>
            <a:ext cx="4493895" cy="88670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68058" y="958737"/>
            <a:ext cx="4493895" cy="6437948"/>
          </a:xfrm>
        </p:spPr>
        <p:txBody>
          <a:bodyPr/>
          <a:lstStyle>
            <a:lvl1pPr marL="0" indent="0">
              <a:buNone/>
              <a:defRPr sz="3700"/>
            </a:lvl1pPr>
            <a:lvl2pPr marL="522580" indent="0">
              <a:buNone/>
              <a:defRPr sz="3200"/>
            </a:lvl2pPr>
            <a:lvl3pPr marL="1045159" indent="0">
              <a:buNone/>
              <a:defRPr sz="2700"/>
            </a:lvl3pPr>
            <a:lvl4pPr marL="1567739" indent="0">
              <a:buNone/>
              <a:defRPr sz="2300"/>
            </a:lvl4pPr>
            <a:lvl5pPr marL="2090318" indent="0">
              <a:buNone/>
              <a:defRPr sz="2300"/>
            </a:lvl5pPr>
            <a:lvl6pPr marL="2612898" indent="0">
              <a:buNone/>
              <a:defRPr sz="2300"/>
            </a:lvl6pPr>
            <a:lvl7pPr marL="3135478" indent="0">
              <a:buNone/>
              <a:defRPr sz="2300"/>
            </a:lvl7pPr>
            <a:lvl8pPr marL="3658057" indent="0">
              <a:buNone/>
              <a:defRPr sz="2300"/>
            </a:lvl8pPr>
            <a:lvl9pPr marL="418063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68058" y="8397651"/>
            <a:ext cx="4493895" cy="1259273"/>
          </a:xfrm>
        </p:spPr>
        <p:txBody>
          <a:bodyPr/>
          <a:lstStyle>
            <a:lvl1pPr marL="0" indent="0">
              <a:buNone/>
              <a:defRPr sz="1600"/>
            </a:lvl1pPr>
            <a:lvl2pPr marL="522580" indent="0">
              <a:buNone/>
              <a:defRPr sz="1400"/>
            </a:lvl2pPr>
            <a:lvl3pPr marL="1045159" indent="0">
              <a:buNone/>
              <a:defRPr sz="1100"/>
            </a:lvl3pPr>
            <a:lvl4pPr marL="1567739" indent="0">
              <a:buNone/>
              <a:defRPr sz="1000"/>
            </a:lvl4pPr>
            <a:lvl5pPr marL="2090318" indent="0">
              <a:buNone/>
              <a:defRPr sz="1000"/>
            </a:lvl5pPr>
            <a:lvl6pPr marL="2612898" indent="0">
              <a:buNone/>
              <a:defRPr sz="1000"/>
            </a:lvl6pPr>
            <a:lvl7pPr marL="3135478" indent="0">
              <a:buNone/>
              <a:defRPr sz="1000"/>
            </a:lvl7pPr>
            <a:lvl8pPr marL="3658057" indent="0">
              <a:buNone/>
              <a:defRPr sz="1000"/>
            </a:lvl8pPr>
            <a:lvl9pPr marL="41806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16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1" y="429695"/>
            <a:ext cx="6740843" cy="1788319"/>
          </a:xfrm>
          <a:prstGeom prst="rect">
            <a:avLst/>
          </a:prstGeom>
        </p:spPr>
        <p:txBody>
          <a:bodyPr vert="horz" lIns="104516" tIns="52258" rIns="104516" bIns="522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491" y="2503656"/>
            <a:ext cx="6740843" cy="7081246"/>
          </a:xfrm>
          <a:prstGeom prst="rect">
            <a:avLst/>
          </a:prstGeom>
        </p:spPr>
        <p:txBody>
          <a:bodyPr vert="horz" lIns="104516" tIns="52258" rIns="104516" bIns="522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4492" y="9945049"/>
            <a:ext cx="1747626" cy="571268"/>
          </a:xfrm>
          <a:prstGeom prst="rect">
            <a:avLst/>
          </a:prstGeom>
        </p:spPr>
        <p:txBody>
          <a:bodyPr vert="horz" lIns="104516" tIns="52258" rIns="104516" bIns="5225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59024" y="9945049"/>
            <a:ext cx="2371778" cy="571268"/>
          </a:xfrm>
          <a:prstGeom prst="rect">
            <a:avLst/>
          </a:prstGeom>
        </p:spPr>
        <p:txBody>
          <a:bodyPr vert="horz" lIns="104516" tIns="52258" rIns="104516" bIns="5225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7708" y="9945049"/>
            <a:ext cx="1747626" cy="571268"/>
          </a:xfrm>
          <a:prstGeom prst="rect">
            <a:avLst/>
          </a:prstGeom>
        </p:spPr>
        <p:txBody>
          <a:bodyPr vert="horz" lIns="104516" tIns="52258" rIns="104516" bIns="5225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6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4515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935" indent="-391935" algn="l" defTabSz="104515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192" indent="-326612" algn="l" defTabSz="104515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449" indent="-261290" algn="l" defTabSz="10451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indent="-261290" algn="l" defTabSz="104515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608" indent="-261290" algn="l" defTabSz="104515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4188" indent="-261290" algn="l" defTabSz="1045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767" indent="-261290" algn="l" defTabSz="1045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9347" indent="-261290" algn="l" defTabSz="1045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927" indent="-261290" algn="l" defTabSz="1045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5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580" algn="l" defTabSz="1045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5159" algn="l" defTabSz="1045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739" algn="l" defTabSz="1045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0318" algn="l" defTabSz="1045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898" algn="l" defTabSz="1045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5478" algn="l" defTabSz="1045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algn="l" defTabSz="1045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80637" algn="l" defTabSz="1045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1" y="429695"/>
            <a:ext cx="6740843" cy="1788319"/>
          </a:xfrm>
          <a:prstGeom prst="rect">
            <a:avLst/>
          </a:prstGeom>
        </p:spPr>
        <p:txBody>
          <a:bodyPr vert="horz" lIns="104516" tIns="52258" rIns="104516" bIns="5225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491" y="2503656"/>
            <a:ext cx="6740843" cy="7081246"/>
          </a:xfrm>
          <a:prstGeom prst="rect">
            <a:avLst/>
          </a:prstGeom>
        </p:spPr>
        <p:txBody>
          <a:bodyPr vert="horz" lIns="104516" tIns="52258" rIns="104516" bIns="5225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4492" y="9945049"/>
            <a:ext cx="1747626" cy="571268"/>
          </a:xfrm>
          <a:prstGeom prst="rect">
            <a:avLst/>
          </a:prstGeom>
        </p:spPr>
        <p:txBody>
          <a:bodyPr vert="horz" lIns="104516" tIns="52258" rIns="104516" bIns="5225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59024" y="9945049"/>
            <a:ext cx="2371778" cy="571268"/>
          </a:xfrm>
          <a:prstGeom prst="rect">
            <a:avLst/>
          </a:prstGeom>
        </p:spPr>
        <p:txBody>
          <a:bodyPr vert="horz" lIns="104516" tIns="52258" rIns="104516" bIns="5225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67708" y="9945049"/>
            <a:ext cx="1747626" cy="571268"/>
          </a:xfrm>
          <a:prstGeom prst="rect">
            <a:avLst/>
          </a:prstGeom>
        </p:spPr>
        <p:txBody>
          <a:bodyPr vert="horz" lIns="104516" tIns="52258" rIns="104516" bIns="5225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2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04515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935" indent="-391935" algn="l" defTabSz="104515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192" indent="-326612" algn="l" defTabSz="104515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449" indent="-261290" algn="l" defTabSz="10451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29" indent="-261290" algn="l" defTabSz="104515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608" indent="-261290" algn="l" defTabSz="104515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4188" indent="-261290" algn="l" defTabSz="1045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767" indent="-261290" algn="l" defTabSz="1045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9347" indent="-261290" algn="l" defTabSz="1045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927" indent="-261290" algn="l" defTabSz="1045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5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580" algn="l" defTabSz="1045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5159" algn="l" defTabSz="1045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739" algn="l" defTabSz="1045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0318" algn="l" defTabSz="1045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898" algn="l" defTabSz="1045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5478" algn="l" defTabSz="1045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algn="l" defTabSz="1045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80637" algn="l" defTabSz="104515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25000">
              <a:srgbClr val="BAF1FE"/>
            </a:gs>
            <a:gs pos="50000">
              <a:srgbClr val="2525FF"/>
            </a:gs>
            <a:gs pos="75000">
              <a:srgbClr val="FC5432"/>
            </a:gs>
            <a:gs pos="100000">
              <a:srgbClr val="FF33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31337" y="4852749"/>
            <a:ext cx="6319584" cy="527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516" tIns="52258" rIns="104516" bIns="52258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800" b="1" i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Time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"/>
              </a:rPr>
              <a:t>2024 </a:t>
            </a:r>
            <a:r>
              <a:rPr lang="ru-RU" sz="4800" b="1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"/>
              </a:rPr>
              <a:t>год  </a:t>
            </a:r>
            <a:endParaRPr lang="ru-RU" sz="48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"/>
              </a:rPr>
              <a:t>объявлен в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"/>
              </a:rPr>
              <a:t>Российской Федерации</a:t>
            </a:r>
            <a:endParaRPr lang="ru-RU" sz="48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"/>
              </a:rPr>
              <a:t>Годом  </a:t>
            </a:r>
            <a:r>
              <a:rPr lang="ru-RU" sz="4800" b="1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"/>
              </a:rPr>
              <a:t>семьи</a:t>
            </a:r>
            <a:endParaRPr lang="ru-RU" sz="4800" b="1" i="1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Times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"/>
              </a:rPr>
              <a:t> </a:t>
            </a:r>
            <a:endParaRPr lang="ru-RU" sz="4800" dirty="0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5" y="1280878"/>
            <a:ext cx="6012941" cy="3382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0" y="78545"/>
            <a:ext cx="5583587" cy="236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73188" y="1980580"/>
            <a:ext cx="6064809" cy="8568952"/>
            <a:chOff x="-4627" y="-6491"/>
            <a:chExt cx="13972" cy="1974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4627" y="-6491"/>
              <a:ext cx="13972" cy="19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27" y="-6491"/>
              <a:ext cx="13978" cy="19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0" y="78545"/>
            <a:ext cx="5583587" cy="236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4" y="4716884"/>
            <a:ext cx="5924389" cy="5924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4" y="1764556"/>
            <a:ext cx="6693552" cy="3766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930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25000">
              <a:srgbClr val="BAF1FE"/>
            </a:gs>
            <a:gs pos="50000">
              <a:schemeClr val="bg1"/>
            </a:gs>
            <a:gs pos="75000">
              <a:srgbClr val="82FECC"/>
            </a:gs>
            <a:gs pos="100000">
              <a:srgbClr val="00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15954" y="6192563"/>
            <a:ext cx="6283802" cy="342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516" tIns="52258" rIns="104516" bIns="52258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"/>
              </a:rPr>
              <a:t>2024год  </a:t>
            </a:r>
            <a:endParaRPr lang="ru-RU" sz="3600" b="1" dirty="0">
              <a:solidFill>
                <a:schemeClr val="tx2"/>
              </a:solidFill>
              <a:latin typeface="Cambria Math" pitchFamily="18" charset="0"/>
              <a:ea typeface="Cambria Math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"/>
              </a:rPr>
              <a:t>объявлен 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chemeClr val="tx2"/>
                </a:solidFill>
              </a:rPr>
              <a:t>Республике Башкортостан  Годом </a:t>
            </a:r>
            <a:r>
              <a:rPr lang="ru-RU" sz="3600" b="1" i="1" dirty="0" smtClean="0">
                <a:solidFill>
                  <a:schemeClr val="tx2"/>
                </a:solidFill>
              </a:rPr>
              <a:t>заботы о людях с ограниченными возможностями здоровья</a:t>
            </a:r>
            <a:endParaRPr lang="ru-RU" sz="3600" b="1" i="1" dirty="0" smtClean="0">
              <a:solidFill>
                <a:schemeClr val="tx2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146" name="Picture 2" descr="http://inkrasnogorsk.ru/upload/resizeproxy/720_/1b3f2f3db9841dee76d3fafeb9d3abb7.jpg?15442633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7788" y="864363"/>
            <a:ext cx="5031719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65000">
              <a:schemeClr val="accent3">
                <a:lumMod val="60000"/>
                <a:lumOff val="40000"/>
              </a:schemeClr>
            </a:gs>
            <a:gs pos="99168">
              <a:srgbClr val="1A6E18"/>
            </a:gs>
            <a:gs pos="88000">
              <a:srgbClr val="6DA25D"/>
            </a:gs>
            <a:gs pos="100000">
              <a:srgbClr val="44893F"/>
            </a:gs>
            <a:gs pos="5000">
              <a:srgbClr val="9CB86E">
                <a:lumMod val="60000"/>
                <a:lumOff val="40000"/>
              </a:srgbClr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37" y="149983"/>
            <a:ext cx="6156386" cy="2078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1" y="1980580"/>
            <a:ext cx="5846298" cy="826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65000">
              <a:schemeClr val="accent3">
                <a:lumMod val="60000"/>
                <a:lumOff val="40000"/>
              </a:schemeClr>
            </a:gs>
            <a:gs pos="99168">
              <a:srgbClr val="1A6E18"/>
            </a:gs>
            <a:gs pos="88000">
              <a:srgbClr val="6DA25D"/>
            </a:gs>
            <a:gs pos="100000">
              <a:srgbClr val="44893F"/>
            </a:gs>
            <a:gs pos="5000">
              <a:srgbClr val="9CB86E">
                <a:lumMod val="60000"/>
                <a:lumOff val="40000"/>
              </a:srgbClr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37" y="149983"/>
            <a:ext cx="6156386" cy="2078651"/>
          </a:xfrm>
          <a:prstGeom prst="rect">
            <a:avLst/>
          </a:prstGeom>
        </p:spPr>
      </p:pic>
      <p:sp>
        <p:nvSpPr>
          <p:cNvPr id="9" name="Дуга 8"/>
          <p:cNvSpPr/>
          <p:nvPr/>
        </p:nvSpPr>
        <p:spPr>
          <a:xfrm>
            <a:off x="2592784" y="6301060"/>
            <a:ext cx="360040" cy="720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64592" y="2300642"/>
            <a:ext cx="6425943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нашей повседневной жизни мы иногда не замечаем, что есть люди, которым непросто, это люди, которые от рождения болели, получили увечья, травмы, сейчас появляются получившие тяжелейшие ранения в СВО. Наша задача, чтобы они жили достойно, не чувствовали себя обделенными, могли достойно жить, получать хорошие медицинские услуги, трудиться, заниматься творчеством и спортом. В этой связи предлагаю объявить следующий год Годом заботы о людях с ограниченными возможностями здоровья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utv.ru/media/uploads/2022/04/21/hw3fz_cj7aptxkmz3qdo10busr8jnfzlomkturz-liscbifhzwykfycyovokefyrqloukdassyvj-5dnn2z-64_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72" y="6337064"/>
            <a:ext cx="5434310" cy="362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7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65000">
              <a:schemeClr val="accent3">
                <a:lumMod val="60000"/>
                <a:lumOff val="40000"/>
              </a:schemeClr>
            </a:gs>
            <a:gs pos="99168">
              <a:srgbClr val="1A6E18"/>
            </a:gs>
            <a:gs pos="88000">
              <a:srgbClr val="6DA25D"/>
            </a:gs>
            <a:gs pos="100000">
              <a:srgbClr val="44893F"/>
            </a:gs>
            <a:gs pos="5000">
              <a:srgbClr val="9CB86E">
                <a:lumMod val="60000"/>
                <a:lumOff val="40000"/>
              </a:srgbClr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7867" y="6665665"/>
            <a:ext cx="3743325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2024 г. в СНГ объявлен </a:t>
            </a:r>
            <a:r>
              <a:rPr lang="ru-RU" b="1" dirty="0" smtClean="0">
                <a:solidFill>
                  <a:srgbClr val="000000"/>
                </a:solidFill>
              </a:rPr>
              <a:t>Годом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512" y="797036"/>
            <a:ext cx="76130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В 2024 г. исполняется 225 лет со дня </a:t>
            </a:r>
            <a:r>
              <a:rPr lang="ru-RU" b="1" dirty="0" smtClean="0">
                <a:solidFill>
                  <a:srgbClr val="000000"/>
                </a:solidFill>
              </a:rPr>
              <a:t>рождения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А. С. Пушкина.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73250" y="4833249"/>
            <a:ext cx="3743325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В 2024 г. исполняется 100 лет со дня рождения В. П. Астафьева.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2" y="1885233"/>
            <a:ext cx="3641822" cy="5149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91" y="1879353"/>
            <a:ext cx="3645980" cy="51556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07" y="6665665"/>
            <a:ext cx="4158430" cy="378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96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1167</TotalTime>
  <Words>145</Words>
  <Application>Microsoft Office PowerPoint</Application>
  <PresentationFormat>Произвольный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 Math</vt:lpstr>
      <vt:lpstr>Times</vt:lpstr>
      <vt:lpstr>Times New Roman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115</cp:revision>
  <dcterms:modified xsi:type="dcterms:W3CDTF">2024-01-11T12:11:21Z</dcterms:modified>
</cp:coreProperties>
</file>